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19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74260-7DBE-4882-B39F-CCE78BB1C1D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95C15-D14E-43A5-9441-841D6B02DE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172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74260-7DBE-4882-B39F-CCE78BB1C1D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95C15-D14E-43A5-9441-841D6B02DE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337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74260-7DBE-4882-B39F-CCE78BB1C1D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95C15-D14E-43A5-9441-841D6B02DE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8824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74260-7DBE-4882-B39F-CCE78BB1C1D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95C15-D14E-43A5-9441-841D6B02DE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995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74260-7DBE-4882-B39F-CCE78BB1C1D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95C15-D14E-43A5-9441-841D6B02DE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4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74260-7DBE-4882-B39F-CCE78BB1C1D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95C15-D14E-43A5-9441-841D6B02DE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49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74260-7DBE-4882-B39F-CCE78BB1C1D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95C15-D14E-43A5-9441-841D6B02DE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469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74260-7DBE-4882-B39F-CCE78BB1C1D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95C15-D14E-43A5-9441-841D6B02DE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7896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74260-7DBE-4882-B39F-CCE78BB1C1D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95C15-D14E-43A5-9441-841D6B02DE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794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74260-7DBE-4882-B39F-CCE78BB1C1D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95C15-D14E-43A5-9441-841D6B02DE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802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74260-7DBE-4882-B39F-CCE78BB1C1D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95C15-D14E-43A5-9441-841D6B02DE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8216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  <a:alpha val="3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574260-7DBE-4882-B39F-CCE78BB1C1D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195C15-D14E-43A5-9441-841D6B02DE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89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46" y="266330"/>
            <a:ext cx="4136995" cy="31027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46" y="3542190"/>
            <a:ext cx="4130336" cy="309775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3302" y="1260629"/>
            <a:ext cx="4912312" cy="3684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436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309" y="159797"/>
            <a:ext cx="4262021" cy="31965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28" y="221941"/>
            <a:ext cx="3345772" cy="446102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310" y="3501686"/>
            <a:ext cx="4262021" cy="3196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9261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0</Words>
  <Application>Microsoft Office PowerPoint</Application>
  <PresentationFormat>Лист A4 (210x297 мм)</PresentationFormat>
  <Paragraphs>0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emelyn@mail.ru</dc:creator>
  <cp:lastModifiedBy>emelyn@mail.ru</cp:lastModifiedBy>
  <cp:revision>1</cp:revision>
  <dcterms:created xsi:type="dcterms:W3CDTF">2023-05-10T06:09:21Z</dcterms:created>
  <dcterms:modified xsi:type="dcterms:W3CDTF">2023-05-10T06:14:04Z</dcterms:modified>
</cp:coreProperties>
</file>